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This slide should be live before the pastor begins speaking. Advance to Slide 2 when the pastor says: "Jesus finally gets his moment... he makes the disciples get into the boat."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11 (closing) as the pastor lands on: "Take heart. I am. Don't be afraid." Hold through the final paragraph and "Amen."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Hold this slide through the closing line and "Amen." This is the last slide of the sermon — no further advance needed.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3 when the pastor says: "Meanwhile, out on the water, things have gone bad."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4 right as the pastor lands on: "Take heart. It is I. Do not be afraid."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5 as the pastor reads Peter's line: "Lord, if it is you, command me to come to you on the water."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6 when the pastor reaches the cry: "Lord, save me."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7 on the line: "You of little faith, why did you doubt?"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8 on the disciples' confession: "Truly you are the Son of God."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9 as the pastor says: "Most of us are not going to be asked to walk on water this week."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OPERATOR: Advance to Slide 10 (Venezuela photo) as the pastor begins the next paragraph: "You want a picture of what that looks like?"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10515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300" kern="0" dirty="0">
                <a:solidFill>
                  <a:srgbClr val="B9B9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SERMON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965960"/>
            <a:ext cx="7680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CFC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 Am.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FCFC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Don't Be Afraid.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457200" y="3611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spc="100" kern="0" dirty="0">
                <a:solidFill>
                  <a:srgbClr val="B9B9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14:22–33  ·  NRSVUE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457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VENEZUELA, 2026</a:t>
            </a:r>
            <a:endParaRPr lang="en-US" sz="1300" dirty="0"/>
          </a:p>
        </p:txBody>
      </p:sp>
      <p:pic>
        <p:nvPicPr>
          <p:cNvPr id="4" name="Image 0" descr="/home/claude/sermon_deck/venezuela_phot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75718" y="960120"/>
            <a:ext cx="4592564" cy="30632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14400" y="416052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Search and Rescue team members, and the people of Venezuela conduct a search and rescue in La Guaira, Venezuela, June 28, 2026.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914400" y="454456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 by Cpl. Daniel Garcia, 24th Marine Expeditionary Unit — U.S. Marine Corps photo, Public Domain (DVIDS)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B2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10515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300" kern="0" dirty="0">
                <a:solidFill>
                  <a:srgbClr val="B9B9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 HIM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965960"/>
            <a:ext cx="7680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CFC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 heart.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FCFC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 am.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FCFC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Don't be afraid.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SETUP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Immediately he made the disciples get into the boat… and after he had sent the crowds away, he went up the mountain by himself to pray.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14:22–23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STORM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boat, battered by the waves, was far from the land, for the wind was against them.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14:24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AM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“Take heart, it is I; do not be afraid.”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14:27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“Lord, if it is you, command me to come to you on the water.”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14:28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LORD, SAVE ME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But when he noticed the strong wind, he became frightened, and beginning to sink, he cried out, “Lord, save me!”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14:30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DIAGNOSIS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“You of little faith, why did you doubt?”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14:31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TRULY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700" i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“Truly you are the Son of God.”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14:33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C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APPLICATION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822960" y="1691640"/>
            <a:ext cx="7498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600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of us are not going to be asked to walk on water this week.</a:t>
            </a:r>
            <a:endParaRPr lang="en-US" sz="2600" dirty="0"/>
          </a:p>
          <a:p>
            <a:pPr algn="ctr" indent="0" marL="0">
              <a:lnSpc>
                <a:spcPct val="125000"/>
              </a:lnSpc>
              <a:buNone/>
            </a:pPr>
            <a:endParaRPr lang="en-US" sz="26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2600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of us are going to be asked to keep rowing.</a:t>
            </a:r>
            <a:endParaRPr lang="en-U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2026-08-06T18:07:35Z</dcterms:created>
  <dcterms:modified xsi:type="dcterms:W3CDTF">2026-08-06T18:07:35Z</dcterms:modified>
</cp:coreProperties>
</file>